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046" autoAdjust="0"/>
  </p:normalViewPr>
  <p:slideViewPr>
    <p:cSldViewPr>
      <p:cViewPr>
        <p:scale>
          <a:sx n="77" d="100"/>
          <a:sy n="77" d="100"/>
        </p:scale>
        <p:origin x="-167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58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9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65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96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87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16/07/2017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30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16/07/2017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38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16/07/2017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35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4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16/07/2017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28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36EE8-FA85-4BC1-8BA1-A9438F307E38}" type="datetimeFigureOut">
              <a:rPr lang="en-GB" smtClean="0"/>
              <a:t>16/07/2017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85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/>
            <a:r>
              <a:rPr lang="en-GB" sz="18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 Peter’s RC  </a:t>
            </a:r>
            <a:r>
              <a:rPr lang="en-GB" sz="18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GB" sz="18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GB" sz="18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Our </a:t>
            </a:r>
            <a:r>
              <a:rPr lang="en-GB" sz="18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Rationale</a:t>
            </a:r>
            <a:endParaRPr lang="en-GB" sz="18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1340768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00" b="1" dirty="0" smtClean="0">
              <a:latin typeface="Comic Sans MS" pitchFamily="66" charset="0"/>
            </a:endParaRPr>
          </a:p>
          <a:p>
            <a:pPr algn="ctr"/>
            <a:endParaRPr lang="en-GB" sz="10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1109936"/>
            <a:ext cx="3024336" cy="12849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   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care for each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other in a community of faith and learning. We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strive for excellence and understanding in our learning and behaviour.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000" b="1" dirty="0" smtClean="0">
              <a:latin typeface="Comic Sans MS" pitchFamily="66" charset="0"/>
            </a:endParaRPr>
          </a:p>
          <a:p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    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Respect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Tolerance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Honesty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Generosity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Forgiveness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6850" y="1484784"/>
            <a:ext cx="3155030" cy="30162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Key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Drivers</a:t>
            </a:r>
            <a:endParaRPr lang="en-GB" sz="1000" b="1" dirty="0">
              <a:latin typeface="Comic Sans MS" panose="030F0702030302020204" pitchFamily="66" charset="0"/>
            </a:endParaRPr>
          </a:p>
          <a:p>
            <a:pPr lvl="0">
              <a:spcAft>
                <a:spcPts val="600"/>
              </a:spcAft>
            </a:pPr>
            <a:r>
              <a:rPr lang="en-GB" sz="11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thos is inclusive and supportive, encouraging </a:t>
            </a:r>
            <a:r>
              <a:rPr lang="en-GB" sz="1100" i="1" dirty="0">
                <a:latin typeface="Arial" panose="020B0604020202020204" pitchFamily="34" charset="0"/>
                <a:cs typeface="Arial" panose="020B0604020202020204" pitchFamily="34" charset="0"/>
              </a:rPr>
              <a:t>a ‘can do’ attitude in </a:t>
            </a:r>
            <a:r>
              <a:rPr lang="en-GB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pupils and staff.</a:t>
            </a:r>
            <a:endParaRPr lang="en-GB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Sustained focus on excellence in achievement and attainment.</a:t>
            </a:r>
          </a:p>
          <a:p>
            <a:pPr lvl="0">
              <a:spcAft>
                <a:spcPts val="600"/>
              </a:spcAft>
            </a:pPr>
            <a:r>
              <a:rPr lang="en-GB" sz="1100" i="1" dirty="0">
                <a:latin typeface="Arial" panose="020B0604020202020204" pitchFamily="34" charset="0"/>
                <a:cs typeface="Arial" panose="020B0604020202020204" pitchFamily="34" charset="0"/>
              </a:rPr>
              <a:t>Raise aspirations and broaden outlooks.</a:t>
            </a:r>
          </a:p>
          <a:p>
            <a:pPr lvl="0">
              <a:spcAft>
                <a:spcPts val="600"/>
              </a:spcAft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Nurture spiritual development.</a:t>
            </a:r>
          </a:p>
          <a:p>
            <a:pPr lvl="0">
              <a:spcAft>
                <a:spcPts val="600"/>
              </a:spcAft>
            </a:pPr>
            <a:r>
              <a:rPr lang="en-GB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Respect </a:t>
            </a:r>
            <a:r>
              <a:rPr lang="en-GB" sz="1100" i="1" dirty="0">
                <a:latin typeface="Arial" panose="020B0604020202020204" pitchFamily="34" charset="0"/>
                <a:cs typeface="Arial" panose="020B0604020202020204" pitchFamily="34" charset="0"/>
              </a:rPr>
              <a:t>and tolerance for different ways of learning and living.</a:t>
            </a:r>
          </a:p>
          <a:p>
            <a:pPr lvl="0">
              <a:spcAft>
                <a:spcPts val="600"/>
              </a:spcAft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Trust among pupils, staff and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parents. </a:t>
            </a:r>
          </a:p>
          <a:p>
            <a:pPr lvl="0">
              <a:spcAft>
                <a:spcPts val="600"/>
              </a:spcAft>
            </a:pPr>
            <a:r>
              <a:rPr lang="en-GB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Valuing each </a:t>
            </a:r>
            <a:r>
              <a:rPr lang="en-GB" sz="1100" i="1" dirty="0">
                <a:latin typeface="Arial" panose="020B0604020202020204" pitchFamily="34" charset="0"/>
                <a:cs typeface="Arial" panose="020B0604020202020204" pitchFamily="34" charset="0"/>
              </a:rPr>
              <a:t>person’s talents, opinions and contributions</a:t>
            </a:r>
            <a:r>
              <a:rPr lang="en-GB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Planning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and assessment are proportionate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, useful and collaborative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0272" y="1484784"/>
            <a:ext cx="1872208" cy="5186035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Learning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</a:p>
          <a:p>
            <a:endParaRPr lang="en-GB" sz="1000" b="1" dirty="0">
              <a:latin typeface="Comic Sans MS" pitchFamily="66" charset="0"/>
            </a:endParaRPr>
          </a:p>
          <a:p>
            <a:pPr lvl="0">
              <a:spcAft>
                <a:spcPts val="600"/>
              </a:spcAft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Exciting, stimulating and engaging.</a:t>
            </a:r>
          </a:p>
          <a:p>
            <a:pPr lvl="0">
              <a:spcAft>
                <a:spcPts val="600"/>
              </a:spcAft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Inter-disciplinary.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Child-centred.</a:t>
            </a:r>
          </a:p>
          <a:p>
            <a:pPr lvl="0">
              <a:spcAft>
                <a:spcPts val="600"/>
              </a:spcAft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Differentiated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to meet the needs of all pupils and challenge them appropriately.</a:t>
            </a:r>
          </a:p>
          <a:p>
            <a:pPr lvl="0">
              <a:spcAft>
                <a:spcPts val="600"/>
              </a:spcAft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skills, knowledge and positive attitudes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Purposeful.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Co-operative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Taking opportunities to learn everywhere – outdoors, online, on short and extended trips.</a:t>
            </a:r>
          </a:p>
          <a:p>
            <a:pPr lvl="0">
              <a:spcAft>
                <a:spcPts val="600"/>
              </a:spcAft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Coherent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and well-planned.</a:t>
            </a:r>
          </a:p>
          <a:p>
            <a:pPr lvl="0">
              <a:spcAft>
                <a:spcPts val="600"/>
              </a:spcAft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understanding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of personal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responsibilities for health and wellbeing,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 and contributing to society.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99792" y="4523869"/>
            <a:ext cx="4248472" cy="21390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Totality of the Curriculum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Engagement of all pupils in a class in agreeing key questions for interdisciplinary learning.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Planned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and agreed focus for whole school involvement in liturgies,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healthy living,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EcoSchools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and Rights Respecting activities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Global links and enterprises.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Opportunities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for all pupils and staff to contribute to assemblies and other events that showcase achievements of all kinds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Active links with parents, church communities, other schools, libraries, Sport Aberdeen and ASV.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 the school playground and garden, Seaton Park, Cruickshank Gardens, beach and city centre.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79" y="191478"/>
            <a:ext cx="1585241" cy="119382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0069" y="5013176"/>
            <a:ext cx="2188760" cy="164660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Principles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for  Curriculum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• challenge and enjoyment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• breadth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• progression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• depth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• personalisation and choice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• coherence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relevance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20" y="4481635"/>
            <a:ext cx="1773253" cy="49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86" y="2510031"/>
            <a:ext cx="1048261" cy="846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890" y="3545531"/>
            <a:ext cx="68575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670" y="2510031"/>
            <a:ext cx="1594825" cy="111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874" y="2992889"/>
            <a:ext cx="1524016" cy="1367706"/>
          </a:xfrm>
        </p:spPr>
      </p:pic>
    </p:spTree>
    <p:extLst>
      <p:ext uri="{BB962C8B-B14F-4D97-AF65-F5344CB8AC3E}">
        <p14:creationId xmlns:p14="http://schemas.microsoft.com/office/powerpoint/2010/main" val="189788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324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 Peter’s RC  Primary School – Our Curriculum Rationale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Maunder</dc:creator>
  <cp:lastModifiedBy>Mrs Martin</cp:lastModifiedBy>
  <cp:revision>22</cp:revision>
  <dcterms:created xsi:type="dcterms:W3CDTF">2016-01-12T13:38:29Z</dcterms:created>
  <dcterms:modified xsi:type="dcterms:W3CDTF">2017-07-16T21:42:36Z</dcterms:modified>
</cp:coreProperties>
</file>