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ADB30-F880-4176-B0FA-13EE2E1D3E68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4C3F2-2F6C-4237-914B-44D2A4B62F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1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8AFB8986-ABE6-44AF-8F3C-2DE99600F2FE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24203"/>
            <a:ext cx="5486400" cy="4475559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7"/>
            <a:ext cx="2971800" cy="49728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0C3227D9-97BB-47F8-9BCE-237159E8E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84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93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2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89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845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18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5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0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6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3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66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CBD8D-6CAC-413E-A6D0-80CB1CEFC155}" type="datetimeFigureOut">
              <a:rPr lang="en-GB" smtClean="0"/>
              <a:t>14/08/2016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2F14-4EF2-4AC0-807A-02FC4FFB8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90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2.gstatic.com/images?q=tbn:ANd9GcTNDm8Mmh3K1O9eae3M7hjPLXNzBFVoAdtI9CrpKcsC5MimXJZko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6632"/>
            <a:ext cx="4245673" cy="273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3212976"/>
            <a:ext cx="76328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We look after each other.</a:t>
            </a:r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We are kind.</a:t>
            </a:r>
          </a:p>
          <a:p>
            <a:pPr algn="ctr"/>
            <a:endParaRPr lang="en-GB" sz="4000" b="1" dirty="0" smtClean="0"/>
          </a:p>
          <a:p>
            <a:pPr algn="ctr"/>
            <a:r>
              <a:rPr lang="en-GB" sz="4000" b="1" dirty="0" smtClean="0"/>
              <a:t>We are here to learn.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62947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6.09.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Presentation26.09.13</Template>
  <TotalTime>208</TotalTime>
  <Words>16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Presentation26.09.13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to St Peter’s School</dc:title>
  <dc:creator>Mrs Martin</dc:creator>
  <cp:lastModifiedBy>Mrs Martin</cp:lastModifiedBy>
  <cp:revision>19</cp:revision>
  <cp:lastPrinted>2015-08-27T23:11:30Z</cp:lastPrinted>
  <dcterms:created xsi:type="dcterms:W3CDTF">2014-08-18T21:59:12Z</dcterms:created>
  <dcterms:modified xsi:type="dcterms:W3CDTF">2016-08-14T22:12:56Z</dcterms:modified>
</cp:coreProperties>
</file>