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Quicksand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Quicksand-bold.fntdata"/><Relationship Id="rId10" Type="http://schemas.openxmlformats.org/officeDocument/2006/relationships/font" Target="fonts/Quicksand-regular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7d6fadc43d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7d6fadc43d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7d6fadc43d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7d6fadc43d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7da7cfbc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7da7cfbc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59375"/>
            <a:ext cx="8520600" cy="137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Quicksand"/>
                <a:ea typeface="Quicksand"/>
                <a:cs typeface="Quicksand"/>
                <a:sym typeface="Quicksand"/>
              </a:rPr>
              <a:t>Extra- Curricular Clubs </a:t>
            </a:r>
            <a:endParaRPr b="1" sz="3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Quicksand"/>
                <a:ea typeface="Quicksand"/>
                <a:cs typeface="Quicksand"/>
                <a:sym typeface="Quicksand"/>
              </a:rPr>
              <a:t>Primary 1 - Primary 3</a:t>
            </a:r>
            <a:endParaRPr b="1" sz="3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544700"/>
            <a:ext cx="8520600" cy="31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Quicksand"/>
              <a:buChar char="●"/>
            </a:pPr>
            <a:r>
              <a:rPr b="1" lang="en-GB" sz="2100">
                <a:latin typeface="Quicksand"/>
                <a:ea typeface="Quicksand"/>
                <a:cs typeface="Quicksand"/>
                <a:sym typeface="Quicksand"/>
              </a:rPr>
              <a:t>Drawing Club</a:t>
            </a:r>
            <a:r>
              <a:rPr lang="en-GB" sz="2100">
                <a:latin typeface="Quicksand"/>
                <a:ea typeface="Quicksand"/>
                <a:cs typeface="Quicksand"/>
                <a:sym typeface="Quicksand"/>
              </a:rPr>
              <a:t> with Miss Lilly and Mrs Carrara</a:t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Quicksand"/>
                <a:ea typeface="Quicksand"/>
                <a:cs typeface="Quicksand"/>
                <a:sym typeface="Quicksand"/>
              </a:rPr>
              <a:t>       Term 2 </a:t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Quicksand"/>
                <a:ea typeface="Quicksand"/>
                <a:cs typeface="Quicksand"/>
                <a:sym typeface="Quicksand"/>
              </a:rPr>
              <a:t>       Wednesday lunchtimes  1.00pm to 1.30pm</a:t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Quicksand"/>
                <a:ea typeface="Quicksand"/>
                <a:cs typeface="Quicksand"/>
                <a:sym typeface="Quicksand"/>
              </a:rPr>
              <a:t>       </a:t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Quicksand"/>
                <a:ea typeface="Quicksand"/>
                <a:cs typeface="Quicksand"/>
                <a:sym typeface="Quicksand"/>
              </a:rPr>
              <a:t>If you are </a:t>
            </a:r>
            <a:r>
              <a:rPr lang="en-GB" sz="2100">
                <a:latin typeface="Quicksand"/>
                <a:ea typeface="Quicksand"/>
                <a:cs typeface="Quicksand"/>
                <a:sym typeface="Quicksand"/>
              </a:rPr>
              <a:t>interested</a:t>
            </a:r>
            <a:r>
              <a:rPr lang="en-GB" sz="2100">
                <a:latin typeface="Quicksand"/>
                <a:ea typeface="Quicksand"/>
                <a:cs typeface="Quicksand"/>
                <a:sym typeface="Quicksand"/>
              </a:rPr>
              <a:t>, please give your name to our House Captains</a:t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Quicksand"/>
                <a:ea typeface="Quicksand"/>
                <a:cs typeface="Quicksand"/>
                <a:sym typeface="Quicksand"/>
              </a:rPr>
              <a:t>when they visit your class! </a:t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Quicksand"/>
                <a:ea typeface="Quicksand"/>
                <a:cs typeface="Quicksand"/>
                <a:sym typeface="Quicksand"/>
              </a:rPr>
              <a:t>Please </a:t>
            </a:r>
            <a:r>
              <a:rPr b="1" lang="en-GB" sz="2100">
                <a:latin typeface="Quicksand"/>
                <a:ea typeface="Quicksand"/>
                <a:cs typeface="Quicksand"/>
                <a:sym typeface="Quicksand"/>
              </a:rPr>
              <a:t>click</a:t>
            </a:r>
            <a:r>
              <a:rPr lang="en-GB" sz="2100">
                <a:latin typeface="Quicksand"/>
                <a:ea typeface="Quicksand"/>
                <a:cs typeface="Quicksand"/>
                <a:sym typeface="Quicksand"/>
              </a:rPr>
              <a:t> on the next slide to see more!</a:t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3225" y="78350"/>
            <a:ext cx="2007924" cy="1376801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">
            <a:off x="391564" y="207709"/>
            <a:ext cx="1305796" cy="1247431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6475" y="3731400"/>
            <a:ext cx="2370600" cy="1247450"/>
          </a:xfrm>
          <a:prstGeom prst="rect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0" y="259375"/>
            <a:ext cx="8520600" cy="137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Quicksand"/>
                <a:ea typeface="Quicksand"/>
                <a:cs typeface="Quicksand"/>
                <a:sym typeface="Quicksand"/>
              </a:rPr>
              <a:t>Extra- Curricular Clubs </a:t>
            </a:r>
            <a:endParaRPr b="1" sz="3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Quicksand"/>
                <a:ea typeface="Quicksand"/>
                <a:cs typeface="Quicksand"/>
                <a:sym typeface="Quicksand"/>
              </a:rPr>
              <a:t>Primary 1 - Primary 3</a:t>
            </a:r>
            <a:endParaRPr b="1" sz="3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1544700"/>
            <a:ext cx="8520600" cy="31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Quicksand"/>
              <a:buChar char="●"/>
            </a:pPr>
            <a:r>
              <a:rPr b="1" lang="en-GB" sz="2100">
                <a:latin typeface="Quicksand"/>
                <a:ea typeface="Quicksand"/>
                <a:cs typeface="Quicksand"/>
                <a:sym typeface="Quicksand"/>
              </a:rPr>
              <a:t>Outdoor Learning Club</a:t>
            </a:r>
            <a:r>
              <a:rPr lang="en-GB" sz="2100">
                <a:latin typeface="Quicksand"/>
                <a:ea typeface="Quicksand"/>
                <a:cs typeface="Quicksand"/>
                <a:sym typeface="Quicksand"/>
              </a:rPr>
              <a:t> with Miss Bentley</a:t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Quicksand"/>
                <a:ea typeface="Quicksand"/>
                <a:cs typeface="Quicksand"/>
                <a:sym typeface="Quicksand"/>
              </a:rPr>
              <a:t>Term 2</a:t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Quicksand"/>
                <a:ea typeface="Quicksand"/>
                <a:cs typeface="Quicksand"/>
                <a:sym typeface="Quicksand"/>
              </a:rPr>
              <a:t>Tuesday lunchtimes 1.00pm to 1.30pm</a:t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Quicksand"/>
                <a:ea typeface="Quicksand"/>
                <a:cs typeface="Quicksand"/>
                <a:sym typeface="Quicksand"/>
              </a:rPr>
              <a:t>       </a:t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Quicksand"/>
                <a:ea typeface="Quicksand"/>
                <a:cs typeface="Quicksand"/>
                <a:sym typeface="Quicksand"/>
              </a:rPr>
              <a:t>If you are interested, please give your name to our House Captains</a:t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Quicksand"/>
                <a:ea typeface="Quicksand"/>
                <a:cs typeface="Quicksand"/>
                <a:sym typeface="Quicksand"/>
              </a:rPr>
              <a:t>when they visit your class! </a:t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Quicksand"/>
                <a:ea typeface="Quicksand"/>
                <a:cs typeface="Quicksand"/>
                <a:sym typeface="Quicksand"/>
              </a:rPr>
              <a:t>Please </a:t>
            </a:r>
            <a:r>
              <a:rPr b="1" lang="en-GB" sz="2100">
                <a:latin typeface="Quicksand"/>
                <a:ea typeface="Quicksand"/>
                <a:cs typeface="Quicksand"/>
                <a:sym typeface="Quicksand"/>
              </a:rPr>
              <a:t>click</a:t>
            </a:r>
            <a:r>
              <a:rPr lang="en-GB" sz="2100">
                <a:latin typeface="Quicksand"/>
                <a:ea typeface="Quicksand"/>
                <a:cs typeface="Quicksand"/>
                <a:sym typeface="Quicksand"/>
              </a:rPr>
              <a:t> on the next slide to see more!</a:t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3225" y="91525"/>
            <a:ext cx="2007924" cy="1376801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5575" y="3679425"/>
            <a:ext cx="2195550" cy="1376700"/>
          </a:xfrm>
          <a:prstGeom prst="rect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200" y="91572"/>
            <a:ext cx="1789011" cy="1376700"/>
          </a:xfrm>
          <a:prstGeom prst="rect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ctrTitle"/>
          </p:nvPr>
        </p:nvSpPr>
        <p:spPr>
          <a:xfrm>
            <a:off x="311700" y="259375"/>
            <a:ext cx="8520600" cy="137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Quicksand"/>
                <a:ea typeface="Quicksand"/>
                <a:cs typeface="Quicksand"/>
                <a:sym typeface="Quicksand"/>
              </a:rPr>
              <a:t>Extra- Curricular Clubs </a:t>
            </a:r>
            <a:endParaRPr b="1" sz="3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Quicksand"/>
                <a:ea typeface="Quicksand"/>
                <a:cs typeface="Quicksand"/>
                <a:sym typeface="Quicksand"/>
              </a:rPr>
              <a:t>Primary 1 - Primary 3</a:t>
            </a:r>
            <a:endParaRPr b="1" sz="3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311700" y="1544700"/>
            <a:ext cx="8520600" cy="31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Quicksand"/>
              <a:buChar char="●"/>
            </a:pPr>
            <a:r>
              <a:rPr b="1" lang="en-GB" sz="2100">
                <a:latin typeface="Quicksand"/>
                <a:ea typeface="Quicksand"/>
                <a:cs typeface="Quicksand"/>
                <a:sym typeface="Quicksand"/>
              </a:rPr>
              <a:t>RADS After School Club</a:t>
            </a:r>
            <a:endParaRPr b="1"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Quicksand"/>
                <a:ea typeface="Quicksand"/>
                <a:cs typeface="Quicksand"/>
                <a:sym typeface="Quicksand"/>
              </a:rPr>
              <a:t>Term 1 - 4</a:t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Quicksand"/>
                <a:ea typeface="Quicksand"/>
                <a:cs typeface="Quicksand"/>
                <a:sym typeface="Quicksand"/>
              </a:rPr>
              <a:t>Mondays 3.15pm to 4pm</a:t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Quicksand"/>
                <a:ea typeface="Quicksand"/>
                <a:cs typeface="Quicksand"/>
                <a:sym typeface="Quicksand"/>
              </a:rPr>
              <a:t>      </a:t>
            </a:r>
            <a:r>
              <a:rPr b="1" lang="en-GB" sz="2100">
                <a:latin typeface="Quicksand"/>
                <a:ea typeface="Quicksand"/>
                <a:cs typeface="Quicksand"/>
                <a:sym typeface="Quicksand"/>
              </a:rPr>
              <a:t> *currently full</a:t>
            </a:r>
            <a:endParaRPr b="1"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4800" y="55000"/>
            <a:ext cx="2007924" cy="1376801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75" y="110000"/>
            <a:ext cx="2286225" cy="1266800"/>
          </a:xfrm>
          <a:prstGeom prst="rect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0475" y="2347050"/>
            <a:ext cx="3000375" cy="2143325"/>
          </a:xfrm>
          <a:prstGeom prst="rect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ctrTitle"/>
          </p:nvPr>
        </p:nvSpPr>
        <p:spPr>
          <a:xfrm>
            <a:off x="311700" y="259375"/>
            <a:ext cx="8520600" cy="137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Quicksand"/>
                <a:ea typeface="Quicksand"/>
                <a:cs typeface="Quicksand"/>
                <a:sym typeface="Quicksand"/>
              </a:rPr>
              <a:t>Extra- Curricular Clubs </a:t>
            </a:r>
            <a:endParaRPr b="1" sz="3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Quicksand"/>
                <a:ea typeface="Quicksand"/>
                <a:cs typeface="Quicksand"/>
                <a:sym typeface="Quicksand"/>
              </a:rPr>
              <a:t>Primary 1 - Primary 3</a:t>
            </a:r>
            <a:endParaRPr b="1" sz="3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563775" y="1636075"/>
            <a:ext cx="7752000" cy="31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3250" y="59025"/>
            <a:ext cx="2007924" cy="1376801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050" y="1264475"/>
            <a:ext cx="5867628" cy="36784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6661825" y="1846275"/>
            <a:ext cx="2322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Quicksand"/>
                <a:ea typeface="Quicksand"/>
                <a:cs typeface="Quicksand"/>
                <a:sym typeface="Quicksand"/>
              </a:rPr>
              <a:t>If interested, sign up through Active Schools</a:t>
            </a:r>
            <a:endParaRPr sz="18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