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Quicksa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Quicksand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Quicksa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7d6fadc4f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7d6fadc4f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d6fadc4f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d6fadc4f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d6fadc4f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d6fadc4f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d6fadc4f6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d6fadc4f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7d6fadc4f6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7d6fadc4f6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7036572e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7036572e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jpg"/><Relationship Id="rId4" Type="http://schemas.openxmlformats.org/officeDocument/2006/relationships/image" Target="../media/image4.png"/><Relationship Id="rId5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Relationship Id="rId4" Type="http://schemas.openxmlformats.org/officeDocument/2006/relationships/image" Target="../media/image6.pn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g"/><Relationship Id="rId4" Type="http://schemas.openxmlformats.org/officeDocument/2006/relationships/image" Target="../media/image14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jpg"/><Relationship Id="rId4" Type="http://schemas.openxmlformats.org/officeDocument/2006/relationships/image" Target="../media/image7.png"/><Relationship Id="rId5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g"/><Relationship Id="rId4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4 -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Gardening Club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Miss Bennett and Ms Brulinska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Every Monday in October and then Term 3 and Term 4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an after school club, 3.15pm to 4pm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interested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, give your name to Miss Bennett or Ms Brulinska 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Please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click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on the next slide! 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675" y="84325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7225" y="3544098"/>
            <a:ext cx="2505075" cy="146357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725" y="188350"/>
            <a:ext cx="1549325" cy="109687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4 -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Choir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Mr Horton and Mrs McFadden in the GP Room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Every Friday, starting date to be confirmed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 lunchtime club from 1pm - 1.30pm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interested, give your name to our House Captains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Please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click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on the next slide to see more! 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0100" y="59850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8550" y="3635675"/>
            <a:ext cx="2007925" cy="128442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150" y="188025"/>
            <a:ext cx="1865625" cy="103615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4 -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Reading Club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Mrs Binkowicz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Mondays, Term 2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 lunchtime club from 1pm - 1.30pm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interested, give your name to our House Captains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Please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click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on the next slide to see more! 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675" y="75875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3725" y="3643600"/>
            <a:ext cx="1962150" cy="13768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700" y="176271"/>
            <a:ext cx="1533525" cy="107842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5 -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Coding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 Club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Mr McFadden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Wednesdays, Term 2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 lunchtime club from 1pm - 1.30pm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interested, give your name to our House Captains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Please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click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on the next slide to see more! 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0125" y="50600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850" y="167350"/>
            <a:ext cx="1592725" cy="96525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9175" y="3681445"/>
            <a:ext cx="2143125" cy="122842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5 -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7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Glee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 Club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Miss MacDonald and Miss Watson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 Thursdays, Terms 2 and 3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an  after school club from 3.15pm - 4pm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interested, let Miss MacDonald or Miss Watson know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Please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click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on the next slide to see more! 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675" y="55550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7525" y="3606137"/>
            <a:ext cx="2555725" cy="1449388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2450" y="55538"/>
            <a:ext cx="1568400" cy="126572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6 -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8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Science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Club</a:t>
            </a: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with Mrs Jadid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 Fridays, Term 2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This is a lunchtime club from 1pm to 1.30pm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If you are interested, give your name to our House Captains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when they visit your class!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0100" y="93650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00" y="93650"/>
            <a:ext cx="2222825" cy="11763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69600" y="3605150"/>
            <a:ext cx="1895850" cy="144405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ctrTitle"/>
          </p:nvPr>
        </p:nvSpPr>
        <p:spPr>
          <a:xfrm>
            <a:off x="311700" y="259375"/>
            <a:ext cx="8520600" cy="137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Extra- Curricular Clubs 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latin typeface="Quicksand"/>
                <a:ea typeface="Quicksand"/>
                <a:cs typeface="Quicksand"/>
                <a:sym typeface="Quicksand"/>
              </a:rPr>
              <a:t>Primary 4 - Primary 7</a:t>
            </a:r>
            <a:endParaRPr b="1" sz="32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9" name="Google Shape;109;p19"/>
          <p:cNvSpPr txBox="1"/>
          <p:nvPr>
            <p:ph idx="1" type="subTitle"/>
          </p:nvPr>
        </p:nvSpPr>
        <p:spPr>
          <a:xfrm>
            <a:off x="311700" y="1376800"/>
            <a:ext cx="8520600" cy="32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Quicksand"/>
              <a:buChar char="●"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RADS After School Club</a:t>
            </a:r>
            <a:endParaRPr b="1"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 Term 1 - 4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 Tuesdays  3.15pm to 4pm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  </a:t>
            </a:r>
            <a:r>
              <a:rPr b="1" lang="en-GB" sz="2100">
                <a:latin typeface="Quicksand"/>
                <a:ea typeface="Quicksand"/>
                <a:cs typeface="Quicksand"/>
                <a:sym typeface="Quicksand"/>
              </a:rPr>
              <a:t>       *currently full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Quicksand"/>
                <a:ea typeface="Quicksand"/>
                <a:cs typeface="Quicksand"/>
                <a:sym typeface="Quicksand"/>
              </a:rPr>
              <a:t>    </a:t>
            </a:r>
            <a:endParaRPr sz="21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675" y="55000"/>
            <a:ext cx="2007924" cy="1376801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175" y="110000"/>
            <a:ext cx="2286225" cy="1266800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31925" y="2804925"/>
            <a:ext cx="3000375" cy="2143325"/>
          </a:xfrm>
          <a:prstGeom prst="rect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